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>
        <p:scale>
          <a:sx n="91" d="100"/>
          <a:sy n="91" d="100"/>
        </p:scale>
        <p:origin x="1920" y="8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57143D-B1ED-EE65-85BE-D22BB855CA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CAFC44-3BF6-F0A7-3F0D-CE48CB0002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2D4893-8432-890B-15FE-E8BC57F2F1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97219-7AAB-4D4D-91FE-7588E7CB69ED}" type="datetimeFigureOut">
              <a:rPr lang="en-US" smtClean="0"/>
              <a:t>6/10/22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3B64CB-1A56-35DE-56BF-F1AC5149B4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28D696-9E83-83FC-98FF-1A16DFCAC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BAF3A-2884-2B44-AFB5-79A1A6464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9055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47721-4424-4453-3634-66CF54180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C0C49E-4A2F-708A-F0C8-A1418327CE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31FB74-33F3-091A-63D5-6608D8C244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97219-7AAB-4D4D-91FE-7588E7CB69ED}" type="datetimeFigureOut">
              <a:rPr lang="en-US" smtClean="0"/>
              <a:t>6/10/22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95E674-2C4F-5AC4-8E83-40BF8A138C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568D9D-F938-706E-9A3F-C3AE8F474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BAF3A-2884-2B44-AFB5-79A1A6464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7735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4A08434-65B7-A035-519A-D8D5B31E90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057EF9-FCC3-BB35-6DB9-147E1C5BB0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C26749-0B9A-7870-ECCB-8485F254D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97219-7AAB-4D4D-91FE-7588E7CB69ED}" type="datetimeFigureOut">
              <a:rPr lang="en-US" smtClean="0"/>
              <a:t>6/10/22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0F3B5D-1806-8645-CE34-5DC630153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BE471E-4962-5A3D-BF5D-43126E70C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BAF3A-2884-2B44-AFB5-79A1A6464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9596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2C7ACE-2FF4-A9F5-2F2D-E62107DD25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8C7E49-357F-930F-1A91-1B37DCC0F0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A10957-48D8-5342-481E-5A7260060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97219-7AAB-4D4D-91FE-7588E7CB69ED}" type="datetimeFigureOut">
              <a:rPr lang="en-US" smtClean="0"/>
              <a:t>6/10/22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3E4745-A7DD-963A-F13A-E5676C022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C68113-F91A-A04B-255A-781E41FEB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BAF3A-2884-2B44-AFB5-79A1A6464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2995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BB9B00-276D-92ED-57D2-63D67C1C92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A77C5E-77B6-346B-9B95-098D2049C8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9523E0-8478-C84D-5CCC-34DCAB349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97219-7AAB-4D4D-91FE-7588E7CB69ED}" type="datetimeFigureOut">
              <a:rPr lang="en-US" smtClean="0"/>
              <a:t>6/10/22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38ABBF-E9BA-EEC2-3913-8E490B38F4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09C322-3667-0CE7-FCAE-B441C9A279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BAF3A-2884-2B44-AFB5-79A1A6464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343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1427A-7F16-332C-71FF-3A87C21C4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2027CA-ECD5-2052-DE1E-27872C70EE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6ACE54-6963-74DD-7E1F-AD6B9BEBF0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30DA5F-4386-9208-FC00-D1A8230270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97219-7AAB-4D4D-91FE-7588E7CB69ED}" type="datetimeFigureOut">
              <a:rPr lang="en-US" smtClean="0"/>
              <a:t>6/10/22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22A5FE-E4C5-1700-D1B1-D9908CFC5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9E8235-F2FE-491D-4718-3125691442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BAF3A-2884-2B44-AFB5-79A1A6464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8653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F8111-B187-90BD-4733-12879552D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C3F94A-6E09-49B9-A22D-04D1363D2C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4145C1-B572-0374-B61B-71E8DFAC56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D4E2C8-80FD-82D5-6934-DFB85A6944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D50A09C-6D55-B076-B0A8-C21D4341BB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24FC4B1-6684-5487-CC18-75D9C7C70E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97219-7AAB-4D4D-91FE-7588E7CB69ED}" type="datetimeFigureOut">
              <a:rPr lang="en-US" smtClean="0"/>
              <a:t>6/10/22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899DDB3-3B1E-FDDA-CD32-DF5FECD86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0D85C98-EC26-0FCC-F03E-E405F7B66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BAF3A-2884-2B44-AFB5-79A1A6464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449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95947-DA5F-6DCD-EBB1-7050690EE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3807F9-641A-B961-65BF-264C3C6008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97219-7AAB-4D4D-91FE-7588E7CB69ED}" type="datetimeFigureOut">
              <a:rPr lang="en-US" smtClean="0"/>
              <a:t>6/10/22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BCBB8F-4AAC-CA88-14AE-570EC63DE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D15F5A-0A6D-4971-FA3A-3BBF56A99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BAF3A-2884-2B44-AFB5-79A1A6464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3291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1D66A33-3962-7931-34C8-2927D64CC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97219-7AAB-4D4D-91FE-7588E7CB69ED}" type="datetimeFigureOut">
              <a:rPr lang="en-US" smtClean="0"/>
              <a:t>6/10/22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2437D0-C378-DC37-4F93-4E3EA40EBA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FC1822-2283-501F-BBF2-1BA548069B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BAF3A-2884-2B44-AFB5-79A1A6464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5598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FB981-99F1-DBB2-6D80-A58DF838B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2835C5-9B74-DB17-4664-39F06F0B62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81D99D-D3D9-E2C4-80B8-3EB9FCA113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470B75-0A7B-A12F-3D7F-B89A7801B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97219-7AAB-4D4D-91FE-7588E7CB69ED}" type="datetimeFigureOut">
              <a:rPr lang="en-US" smtClean="0"/>
              <a:t>6/10/22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152EFC-784D-4F3B-88E8-82C7F3D91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3AD961-F378-7E52-ADF9-DEB03F880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BAF3A-2884-2B44-AFB5-79A1A6464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2450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4FD6F-B999-964B-7F4C-15FAC5FAD0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41FEF86-8CE8-6C21-DB37-66D75B523A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172A16-BD63-01F6-DB36-C5A75D09A2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FB71D1-45ED-4FBC-6293-60D0A1079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97219-7AAB-4D4D-91FE-7588E7CB69ED}" type="datetimeFigureOut">
              <a:rPr lang="en-US" smtClean="0"/>
              <a:t>6/10/22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AB0B69-F2DF-5607-889B-D7290D9902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349F9F-468C-8BF6-9381-46937087B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BAF3A-2884-2B44-AFB5-79A1A6464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4005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52582F-970B-9F52-F753-82A2556470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27EABB-2BAB-8F15-23EB-4CB25209EC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0D2D1F-1EED-6AA8-C891-F6B47B4289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997219-7AAB-4D4D-91FE-7588E7CB69ED}" type="datetimeFigureOut">
              <a:rPr lang="en-US" smtClean="0"/>
              <a:t>6/10/22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8859B1-1F20-81CC-BD9C-686E4B01F4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BBC722-841E-159E-3A26-CE909CDA3C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0BAF3A-2884-2B44-AFB5-79A1A6464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531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F71048FE-112B-90B1-2424-5B672368125B}"/>
              </a:ext>
            </a:extLst>
          </p:cNvPr>
          <p:cNvGrpSpPr/>
          <p:nvPr/>
        </p:nvGrpSpPr>
        <p:grpSpPr>
          <a:xfrm>
            <a:off x="271735" y="955038"/>
            <a:ext cx="11664949" cy="5183180"/>
            <a:chOff x="271735" y="955038"/>
            <a:chExt cx="11664949" cy="518318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5EDC81F-6F55-9041-0E55-DAA3B4A6D1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8319" r="24008"/>
            <a:stretch/>
          </p:blipFill>
          <p:spPr>
            <a:xfrm>
              <a:off x="8230276" y="955038"/>
              <a:ext cx="3706408" cy="5183179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E1E1B826-6B61-A839-4F71-E34881D9874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0534" r="22463"/>
            <a:stretch/>
          </p:blipFill>
          <p:spPr>
            <a:xfrm>
              <a:off x="4224765" y="955040"/>
              <a:ext cx="3939422" cy="5183177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5787A58-CFB9-5D7C-FB23-F2BD44235A4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71735" y="955040"/>
              <a:ext cx="3888016" cy="51831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582374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Nicholas Baetge</dc:creator>
  <cp:lastModifiedBy>Nicholas Baetge</cp:lastModifiedBy>
  <cp:revision>1</cp:revision>
  <dcterms:created xsi:type="dcterms:W3CDTF">2022-06-10T22:25:22Z</dcterms:created>
  <dcterms:modified xsi:type="dcterms:W3CDTF">2022-06-10T22:30:40Z</dcterms:modified>
</cp:coreProperties>
</file>

<file path=docProps/thumbnail.jpeg>
</file>